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BB26-29D4-4220-861D-96B51EBDE1F5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BAA58-7789-4551-A8F3-6669BAA82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786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8BB26-29D4-4220-861D-96B51EBDE1F5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BAA58-7789-4551-A8F3-6669BAA82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14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9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5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51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08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91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23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25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54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96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99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9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53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56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55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63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85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12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086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Р. Галимуллин</dc:creator>
  <cp:lastModifiedBy>VolodinaTV</cp:lastModifiedBy>
  <cp:revision>2</cp:revision>
  <dcterms:created xsi:type="dcterms:W3CDTF">2021-09-09T11:57:29Z</dcterms:created>
  <dcterms:modified xsi:type="dcterms:W3CDTF">2021-09-15T13:30:37Z</dcterms:modified>
</cp:coreProperties>
</file>